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20"/>
  </p:normalViewPr>
  <p:slideViewPr>
    <p:cSldViewPr snapToGrid="0" snapToObjects="1">
      <p:cViewPr varScale="1">
        <p:scale>
          <a:sx n="102" d="100"/>
          <a:sy n="102" d="100"/>
        </p:scale>
        <p:origin x="18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C04E-6BEE-4C15-8E7F-42105D25AAA3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02B1D-E458-414A-AD94-1DDC6C4E1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2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02B1D-E458-414A-AD94-1DDC6C4E15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7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Original chart from notebook: top airports by departures.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Exploratory Data Analysis: Flight Prices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 lnSpcReduction="10000"/>
          </a:bodyPr>
          <a:lstStyle/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Done by Ga fellows: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Yusuf </a:t>
            </a:r>
            <a:r>
              <a:rPr lang="en-US" sz="2200" dirty="0" err="1">
                <a:solidFill>
                  <a:srgbClr val="FFFFFF"/>
                </a:solidFill>
              </a:rPr>
              <a:t>AlDamami</a:t>
            </a:r>
            <a:endParaRPr lang="en-US" sz="2200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Khadija Khamis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Ahmed AlSaeed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C61B1-1BF2-1464-001C-4237825C0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430" y="1317119"/>
            <a:ext cx="3872266" cy="384576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32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Cheapest Fare per Day from ORD (BHD)</a:t>
            </a:r>
            <a:endParaRPr dirty="0"/>
          </a:p>
        </p:txBody>
      </p:sp>
      <p:pic>
        <p:nvPicPr>
          <p:cNvPr id="5" name="Picture 4" descr="A graph of blue bars&#10;&#10;AI-generated content may be incorrect.">
            <a:extLst>
              <a:ext uri="{FF2B5EF4-FFF2-40B4-BE49-F238E27FC236}">
                <a16:creationId xmlns:a16="http://schemas.microsoft.com/office/drawing/2014/main" id="{5D39033C-57D9-B4BC-1C13-1A76CC42B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39" y="1221507"/>
            <a:ext cx="6246921" cy="5361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0E01-E241-DEF4-B7BF-BEEBC7F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074024"/>
            <a:ext cx="7581900" cy="598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 😊</a:t>
            </a:r>
            <a:b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FB3BB23-79B1-782D-F811-D9D53C621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55" y="885432"/>
            <a:ext cx="7866495" cy="26156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4811517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9D05510-5278-0FD9-A75A-F1D6C8DBD717}"/>
              </a:ext>
            </a:extLst>
          </p:cNvPr>
          <p:cNvSpPr/>
          <p:nvPr/>
        </p:nvSpPr>
        <p:spPr>
          <a:xfrm>
            <a:off x="10102" y="4449104"/>
            <a:ext cx="9144000" cy="41661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5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irplane on the runway&#10;&#10;AI-generated content may be incorrect.">
            <a:extLst>
              <a:ext uri="{FF2B5EF4-FFF2-40B4-BE49-F238E27FC236}">
                <a16:creationId xmlns:a16="http://schemas.microsoft.com/office/drawing/2014/main" id="{6A2EFEAD-AC66-BFBE-3EA7-747B0EEF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6" r="29954" b="-1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Objective: Uncovering pricing patterns and actionable insights from Expedia flight data in May 2022.</a:t>
            </a:r>
          </a:p>
          <a:p>
            <a:r>
              <a:rPr lang="en-US" sz="1700" dirty="0">
                <a:solidFill>
                  <a:schemeClr val="bg1"/>
                </a:solidFill>
              </a:rPr>
              <a:t>Focus: Top airports, day of the week effects, Cheapest daily fare.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irplanes on a road">
            <a:extLst>
              <a:ext uri="{FF2B5EF4-FFF2-40B4-BE49-F238E27FC236}">
                <a16:creationId xmlns:a16="http://schemas.microsoft.com/office/drawing/2014/main" id="{B6289BCE-0216-D4DD-11A2-C1F1006926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9051" r="2615" b="-1"/>
          <a:stretch>
            <a:fillRect/>
          </a:stretch>
        </p:blipFill>
        <p:spPr>
          <a:xfrm>
            <a:off x="20" y="-2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3116868" cy="55718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Info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of the data available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914" y="557189"/>
            <a:ext cx="4625434" cy="557189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5 million flight records collected from Expedia from Kaggle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Focused EDA on May 2022 2.87M flights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Coverage: All U.S. domestic flights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Mean Base Fare: $303.20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Mean Total Fare: $351.63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Median Base Fare: $273.49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541" y="181576"/>
            <a:ext cx="886772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8A242FD-1068-8FBE-39CA-FCF9C5D823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 amt="80000"/>
          </a:blip>
          <a:srcRect l="8932" r="1" b="1"/>
          <a:stretch>
            <a:fillRect/>
          </a:stretch>
        </p:blipFill>
        <p:spPr>
          <a:xfrm>
            <a:off x="0" y="-1"/>
            <a:ext cx="9141713" cy="7008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C40A2-0845-723F-286A-3BBB4C7C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5195"/>
            <a:ext cx="7623913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dirty="0">
                <a:solidFill>
                  <a:srgbClr val="FFFFFF"/>
                </a:solidFill>
              </a:rPr>
              <a:t>Next up Exploratory 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E0C27-4C1F-B58D-A036-5E9CF6916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3526300"/>
            <a:ext cx="7623913" cy="258845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With a large focus on the month of May</a:t>
            </a:r>
          </a:p>
        </p:txBody>
      </p:sp>
    </p:spTree>
    <p:extLst>
      <p:ext uri="{BB962C8B-B14F-4D97-AF65-F5344CB8AC3E}">
        <p14:creationId xmlns:p14="http://schemas.microsoft.com/office/powerpoint/2010/main" val="55837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Flight per Day in May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FD7FBA-A10C-4D90-8AB2-24DB7F007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274"/>
          <a:stretch>
            <a:fillRect/>
          </a:stretch>
        </p:blipFill>
        <p:spPr>
          <a:xfrm>
            <a:off x="177553" y="1924258"/>
            <a:ext cx="8797771" cy="4840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10 Departure Airports in May</a:t>
            </a:r>
            <a:endParaRPr dirty="0"/>
          </a:p>
        </p:txBody>
      </p:sp>
      <p:pic>
        <p:nvPicPr>
          <p:cNvPr id="4" name="Picture 3" descr="raw_cell22_out0.png"/>
          <p:cNvPicPr>
            <a:picLocks noChangeAspect="1"/>
          </p:cNvPicPr>
          <p:nvPr/>
        </p:nvPicPr>
        <p:blipFill>
          <a:blip r:embed="rId3"/>
          <a:srcRect t="6351"/>
          <a:stretch>
            <a:fillRect/>
          </a:stretch>
        </p:blipFill>
        <p:spPr>
          <a:xfrm>
            <a:off x="0" y="1632857"/>
            <a:ext cx="9144000" cy="52251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10 Arrival Airports in May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CFE5B0-A87B-43EC-AB49-F07594E8E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639"/>
          <a:stretch/>
        </p:blipFill>
        <p:spPr>
          <a:xfrm>
            <a:off x="0" y="1821532"/>
            <a:ext cx="9206144" cy="4935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9A6CAA-EDE8-474D-90C4-79DEF94A2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FDB4FAD-0BCA-2A5A-0244-F0CCBAAB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Flights Departing from ORD per Day (May)</a:t>
            </a:r>
            <a:endParaRPr lang="en-BH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Cheapest Daily Fare (May) from ORD – in BHD</a:t>
            </a:r>
            <a:endParaRPr sz="3200" dirty="0"/>
          </a:p>
        </p:txBody>
      </p:sp>
      <p:pic>
        <p:nvPicPr>
          <p:cNvPr id="6" name="Picture 5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49C7913F-840F-4DF2-E8B9-FB173343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7" y="1603333"/>
            <a:ext cx="8878766" cy="4401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183</Words>
  <Application>Microsoft Macintosh PowerPoint</Application>
  <PresentationFormat>On-screen Show (4:3)</PresentationFormat>
  <Paragraphs>31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Exploratory Data Analysis: Flight Prices</vt:lpstr>
      <vt:lpstr>Project Overview</vt:lpstr>
      <vt:lpstr>Info of the data available</vt:lpstr>
      <vt:lpstr>Next up Exploratory Data Analysis</vt:lpstr>
      <vt:lpstr>Number of Flight per Day in May</vt:lpstr>
      <vt:lpstr>Top 10 Departure Airports in May</vt:lpstr>
      <vt:lpstr>Top 10 Arrival Airports in May</vt:lpstr>
      <vt:lpstr>Number of Flights Departing from ORD per Day (May)</vt:lpstr>
      <vt:lpstr>Cheapest Daily Fare (May) from ORD – in BHD</vt:lpstr>
      <vt:lpstr>Cheapest Fare per Day from ORD (BHD)</vt:lpstr>
      <vt:lpstr>Thank you for listening 😊 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Analysis: Flight Prices (Apr–Oct 2022)</dc:title>
  <dc:subject/>
  <dc:creator/>
  <cp:keywords/>
  <dc:description>generated using python-pptx</dc:description>
  <cp:lastModifiedBy>Ahmed AlSaeed</cp:lastModifiedBy>
  <cp:revision>4</cp:revision>
  <dcterms:created xsi:type="dcterms:W3CDTF">2013-01-27T09:14:16Z</dcterms:created>
  <dcterms:modified xsi:type="dcterms:W3CDTF">2025-08-17T15:20:35Z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2025-08-17T13:53:39Z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c599d08d-7ffd-46c9-8e6c-cc8b13dbba77</vt:lpwstr>
  </property>
  <property fmtid="{D5CDD505-2E9C-101B-9397-08002B2CF9AE}" pid="7" name="MSIP_Label_defa4170-0d19-0005-0004-bc88714345d2_ActionId">
    <vt:lpwstr>c99739da-96a7-46dc-aeb3-2de21146eeb6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